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5" r:id="rId6"/>
    <p:sldId id="267" r:id="rId7"/>
    <p:sldId id="258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0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3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4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7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3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3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6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5824-C934-4161-92A4-4D21F2A3CB5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AB177-7C8A-4A04-9322-A9E75D4BA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Possessive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show belonging…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6388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information contained in this document may not be duplicated or distributed without the permission of the owner.  </a:t>
            </a:r>
            <a:endParaRPr lang="en-US" dirty="0" smtClean="0"/>
          </a:p>
          <a:p>
            <a:pPr algn="ctr"/>
            <a:r>
              <a:rPr lang="en-US" dirty="0" smtClean="0"/>
              <a:t>© </a:t>
            </a:r>
            <a:r>
              <a:rPr lang="en-US" dirty="0"/>
              <a:t>Michelle L. Ishmael Wright, July,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Context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so many uses for the same word, some students want to know how to tell if the sentence is about her pen, their pen, or your pen.  </a:t>
            </a:r>
          </a:p>
          <a:p>
            <a:pPr marL="0" indent="0">
              <a:buNone/>
            </a:pPr>
            <a:r>
              <a:rPr lang="en-US" dirty="0" smtClean="0"/>
              <a:t>Just as with the subject pronouns, context is important.  If you have a single sentence with no other information, you cannot tell which way the word is being used - only in context!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in </a:t>
            </a:r>
            <a:r>
              <a:rPr lang="en-US" dirty="0" err="1" smtClean="0"/>
              <a:t>Gruppen</a:t>
            </a:r>
            <a:r>
              <a:rPr lang="en-US" dirty="0" smtClean="0"/>
              <a:t>. 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arbeite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Florian, Matthias und Melanie. 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 und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Bleistift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Melanie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  Das </a:t>
            </a:r>
            <a:r>
              <a:rPr lang="en-US" dirty="0" err="1" smtClean="0"/>
              <a:t>ist</a:t>
            </a:r>
            <a:r>
              <a:rPr lang="en-US" dirty="0" smtClean="0"/>
              <a:t> gut!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 solitary sentence, there is no way to know if it is her pen or their pen.  In the collection of sentences, context tells us it is her 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Deutschbuch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Katja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um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Deutschbuch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Mein </a:t>
            </a:r>
            <a:r>
              <a:rPr lang="en-US" dirty="0" err="1" smtClean="0"/>
              <a:t>Deutschbuch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 Frau </a:t>
            </a:r>
            <a:r>
              <a:rPr lang="en-US" dirty="0" err="1" smtClean="0"/>
              <a:t>Ish</a:t>
            </a:r>
            <a:r>
              <a:rPr lang="en-US" dirty="0" smtClean="0"/>
              <a:t>,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Deutschbuch</a:t>
            </a:r>
            <a:r>
              <a:rPr lang="en-US" dirty="0" smtClean="0"/>
              <a:t> </a:t>
            </a:r>
            <a:r>
              <a:rPr lang="en-US" dirty="0" err="1" smtClean="0"/>
              <a:t>benutzen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meaning is clearer when additional sentences are used.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715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information contained in this document may not be duplicated or distributed without the permission of the owner.  © Michelle L. Ishmael Wright, July,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English, possessive adjectives are the words we use to show that a person possesses something: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y book			our computer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our dog			your (you all’s) cat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is brother			their school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er birthday</a:t>
            </a:r>
          </a:p>
          <a:p>
            <a:pPr marL="0" indent="0">
              <a:buNone/>
            </a:pPr>
            <a:r>
              <a:rPr lang="en-US" dirty="0" smtClean="0"/>
              <a:t>its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my				</a:t>
            </a:r>
            <a:r>
              <a:rPr lang="en-US" dirty="0" err="1" smtClean="0"/>
              <a:t>mein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				</a:t>
            </a:r>
            <a:r>
              <a:rPr lang="en-US" dirty="0" err="1" smtClean="0"/>
              <a:t>dein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his				</a:t>
            </a:r>
            <a:r>
              <a:rPr lang="en-US" dirty="0" err="1" smtClean="0"/>
              <a:t>sein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				</a:t>
            </a: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its				</a:t>
            </a:r>
            <a:r>
              <a:rPr lang="en-US" dirty="0" err="1" smtClean="0"/>
              <a:t>sein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				</a:t>
            </a:r>
            <a:r>
              <a:rPr lang="en-US" dirty="0" err="1" smtClean="0"/>
              <a:t>unser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(plural)			</a:t>
            </a:r>
            <a:r>
              <a:rPr lang="en-US" dirty="0" err="1" smtClean="0"/>
              <a:t>euer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their				</a:t>
            </a: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(formal)		</a:t>
            </a: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no/none			</a:t>
            </a:r>
            <a:r>
              <a:rPr lang="en-US" dirty="0" err="1" smtClean="0"/>
              <a:t>kein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order to best understand how to use these words, let’s review some basic terms.</a:t>
            </a:r>
          </a:p>
          <a:p>
            <a:pPr marL="0" indent="0">
              <a:buNone/>
            </a:pPr>
            <a:r>
              <a:rPr lang="en-US" dirty="0" smtClean="0"/>
              <a:t>definite article – the</a:t>
            </a:r>
          </a:p>
          <a:p>
            <a:pPr marL="0" indent="0">
              <a:buNone/>
            </a:pPr>
            <a:r>
              <a:rPr lang="en-US" dirty="0" smtClean="0"/>
              <a:t>indefinite article – a/an</a:t>
            </a:r>
          </a:p>
          <a:p>
            <a:pPr marL="0" indent="0">
              <a:buNone/>
            </a:pPr>
            <a:r>
              <a:rPr lang="en-US" dirty="0" smtClean="0"/>
              <a:t>possessive adjective – a word that indicates possession of a noun </a:t>
            </a:r>
          </a:p>
          <a:p>
            <a:pPr marL="0" indent="0">
              <a:buNone/>
            </a:pPr>
            <a:r>
              <a:rPr lang="en-US" dirty="0" smtClean="0"/>
              <a:t>nominative case – used for the subject</a:t>
            </a:r>
          </a:p>
          <a:p>
            <a:pPr marL="0" indent="0">
              <a:buNone/>
            </a:pPr>
            <a:r>
              <a:rPr lang="en-US" dirty="0" smtClean="0"/>
              <a:t>accusative case – used for the direct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 Case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468713"/>
              </p:ext>
            </p:extLst>
          </p:nvPr>
        </p:nvGraphicFramePr>
        <p:xfrm>
          <a:off x="4572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Possessive Adj.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5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Case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966872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Possessive Adj.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2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German, these possessive adjectives work just like the word ‘</a:t>
            </a:r>
            <a:r>
              <a:rPr lang="en-US" dirty="0" err="1" smtClean="0"/>
              <a:t>ein</a:t>
            </a:r>
            <a:r>
              <a:rPr lang="en-US" dirty="0" smtClean="0"/>
              <a:t>’.  </a:t>
            </a:r>
            <a:r>
              <a:rPr lang="en-US" sz="1600" dirty="0" smtClean="0"/>
              <a:t>(If you are unsure of how ‘</a:t>
            </a:r>
            <a:r>
              <a:rPr lang="en-US" sz="1600" dirty="0" err="1" smtClean="0"/>
              <a:t>ein</a:t>
            </a:r>
            <a:r>
              <a:rPr lang="en-US" sz="1600" dirty="0" smtClean="0"/>
              <a:t>’ works, please look at the Accusative Case </a:t>
            </a:r>
            <a:r>
              <a:rPr lang="en-US" sz="1600" smtClean="0"/>
              <a:t>Rules </a:t>
            </a:r>
            <a:r>
              <a:rPr lang="en-US" sz="1600" smtClean="0"/>
              <a:t>document.)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Feminine, Nominative Case (subject)</a:t>
            </a:r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Lehrerin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blondhaarig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Lehrerin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blondhaarig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Lehrerin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blondhaarig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Lehrerin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blondhaarig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00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Neuter, Accusative Case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. (the book)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 (a book)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 (my book)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 (your book)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 (his book, its book)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euer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 (your plural 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Masculine, Accusative Case</a:t>
            </a:r>
          </a:p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den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544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Possessive Adjectives</vt:lpstr>
      <vt:lpstr>Possessive Adjectives</vt:lpstr>
      <vt:lpstr>The List</vt:lpstr>
      <vt:lpstr>Basic Terminology</vt:lpstr>
      <vt:lpstr>Nominative Case</vt:lpstr>
      <vt:lpstr>Accusative Case</vt:lpstr>
      <vt:lpstr>How to Use</vt:lpstr>
      <vt:lpstr>PowerPoint Presentation</vt:lpstr>
      <vt:lpstr>PowerPoint Presentation</vt:lpstr>
      <vt:lpstr>The Importance of Context Clues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</dc:title>
  <dc:creator>KUSD</dc:creator>
  <cp:lastModifiedBy>KUSD</cp:lastModifiedBy>
  <cp:revision>10</cp:revision>
  <dcterms:created xsi:type="dcterms:W3CDTF">2012-12-09T03:32:03Z</dcterms:created>
  <dcterms:modified xsi:type="dcterms:W3CDTF">2013-07-15T22:33:50Z</dcterms:modified>
</cp:coreProperties>
</file>